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4c44edb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f4c44edb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f4c44edb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f4c44edb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f4c44edb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f4c44edb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f4c44edb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f4c44edb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f4c44edb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f4c44edb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4c44edb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4c44edb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4fe6093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4fe6093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4c44edb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f4c44edb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4fe609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f4fe609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Exploring, visualizing, and challenging the city open data portal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Zoë Wilkinson Saldaña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Science and Geospatial Data Librarian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Cornell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Output: Exploratory data analysis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113" y="1600200"/>
            <a:ext cx="5281775" cy="1939500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Detroit’s Open Data Portal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088" y="1152478"/>
            <a:ext cx="5175824" cy="36008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125" y="1325025"/>
            <a:ext cx="6087751" cy="2541800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 US Open Data Census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5401" l="0" r="0" t="0"/>
          <a:stretch/>
        </p:blipFill>
        <p:spPr>
          <a:xfrm>
            <a:off x="1930899" y="1149925"/>
            <a:ext cx="5282200" cy="325147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8" name="Google Shape;78;p1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Data Bodies Playbook (2019)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would it look like to teach the skills for challenging and critiquing open data alongside data retrieval itself?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would it look like to teach the skills for challenging and critiquing open data alongside data retrieval itself?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do we help learners understand their data visualization praxis in the context of issues of </a:t>
            </a:r>
            <a:r>
              <a:rPr b="1" lang="en">
                <a:solidFill>
                  <a:srgbClr val="000000"/>
                </a:solidFill>
              </a:rPr>
              <a:t>power, exclusion, </a:t>
            </a:r>
            <a:r>
              <a:rPr lang="en">
                <a:solidFill>
                  <a:srgbClr val="000000"/>
                </a:solidFill>
              </a:rPr>
              <a:t>and</a:t>
            </a:r>
            <a:r>
              <a:rPr b="1" lang="en">
                <a:solidFill>
                  <a:srgbClr val="000000"/>
                </a:solidFill>
              </a:rPr>
              <a:t> representation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included? What’s excluded? Why?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476" y="1152475"/>
            <a:ext cx="398497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this project, I propose creating a short </a:t>
            </a:r>
            <a:r>
              <a:rPr b="1" lang="en">
                <a:solidFill>
                  <a:srgbClr val="000000"/>
                </a:solidFill>
              </a:rPr>
              <a:t>bookdown</a:t>
            </a:r>
            <a:r>
              <a:rPr lang="en">
                <a:solidFill>
                  <a:srgbClr val="000000"/>
                </a:solidFill>
              </a:rPr>
              <a:t> text.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 will focus on a few key areas: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Exclusion and representativeness in datasets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Strategies for visualizing bias and ambiguity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Incorporating voices from community activism, e.g. counter-portals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Visualizing questions of bodies and gender.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bookdown</a:t>
            </a:r>
            <a:endParaRPr/>
          </a:p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“The bookdown package is an open-source R package that facilitates writing books and long-form articles/reports with R Markdown.”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50" y="1152475"/>
            <a:ext cx="2085988" cy="31074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0156" y="1170125"/>
            <a:ext cx="2059844" cy="308976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