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8739d094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8739d094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8739d094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8739d094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8739d094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8739d094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8739d094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8739d094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8739d094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8739d094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sualizingthefuture.github.io/call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community discussion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“Viz and Tells” and “Coffee Breaks” for building engagement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390525" y="3430025"/>
            <a:ext cx="644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Ryan Clement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Data Services Librarian, Middlebury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VTF Public Symposium 2021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60950" y="2765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critical community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853050"/>
            <a:ext cx="82221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“Building on current work supporting data visualization in libraries, this grant aims to create a diverse community that will further advance data visualization instruction and use beyond hands-on, technology-based tutorials toward a nuanced, critical understanding of visualization as a research product and form of expression.”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Visualizing the Future CFP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1900" y="3575675"/>
            <a:ext cx="8222100" cy="14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“6. Lower walls between disciplines…</a:t>
            </a:r>
            <a:endParaRPr sz="165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 7. Create and support professional development opportunities…” </a:t>
            </a:r>
            <a:endParaRPr sz="165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Proposal for The Middlebury Initiative for Data and Digital Methods (midd.data)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Viz and Tell/Coffee Break model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700" y="877850"/>
            <a:ext cx="6905876" cy="40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46225" y="877850"/>
            <a:ext cx="2145600" cy="4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0" lIns="91425" spcFirstLastPara="1" rIns="91425" wrap="square" tIns="91425">
            <a:spAutoFit/>
          </a:bodyPr>
          <a:lstStyle/>
          <a:p>
            <a:pPr indent="-82550" lvl="0" marL="182880" marR="27432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Open to all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82550" lvl="0" marL="182880" marR="274320" rtl="0" algn="l">
              <a:spcBef>
                <a:spcPts val="10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Discussion focused, not lectures/demos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82550" lvl="0" marL="182880" marR="274320" rtl="0" algn="l">
              <a:spcBef>
                <a:spcPts val="10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Guest experts (as appropriate)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82550" lvl="0" marL="182880" marR="274320" rtl="0" algn="l">
              <a:spcBef>
                <a:spcPts val="10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Low barriers to participation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82550" lvl="0" marL="182880" marR="274320" rtl="0" algn="l">
              <a:spcBef>
                <a:spcPts val="10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Aimed at range of experience levels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82550" lvl="0" marL="182880" marR="274320" rtl="0" algn="l">
              <a:spcBef>
                <a:spcPts val="10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No heavy pre-discussion requirements (for facilitators OR participants)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82550" lvl="0" marL="182880" marR="274320" rtl="0" algn="l">
              <a:spcBef>
                <a:spcPts val="1000"/>
              </a:spcBef>
              <a:spcAft>
                <a:spcPts val="100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Community notes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60950" y="2567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topics do we cover?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VTF Viz and Tells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Visualization instruction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Visualization in library assessment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“Social” -&gt; networking, keeping up with trends, career advice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Tools -&gt; teaching, selecting, agnosticism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Show and tell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 &amp; Python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VTF ethics instruction module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journalism</a:t>
            </a:r>
            <a:endParaRPr/>
          </a:p>
        </p:txBody>
      </p:sp>
      <p:sp>
        <p:nvSpPr>
          <p:cNvPr id="90" name="Google Shape;90;p1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MiddLab Coffee Breaks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Open access/open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Ethics and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Virtual machines and access equity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management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Document </a:t>
            </a:r>
            <a:r>
              <a:rPr lang="en"/>
              <a:t>accessibility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Information security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visualization tools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Web accessibility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Open source tools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60950" y="2171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and challenges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Benefits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Mixing of departments, fac/staff/students, experience/skill levels, locations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Gives exposure to unique areas of expertise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 a lot of work for organizers or facilitators (beyond planning topics and email/communication)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Holding these online allows for a diversity of discussion styles</a:t>
            </a:r>
            <a:endParaRPr/>
          </a:p>
        </p:txBody>
      </p:sp>
      <p:sp>
        <p:nvSpPr>
          <p:cNvPr id="97" name="Google Shape;97;p1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Challenges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Some folks really want a passive/consumer experience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Sometimes tough to get guest experts to understand this isn’t a “presentation”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Being online makes it tough to offer other incentives (e.g. coffee, snacks)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Zoom fatigue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471900" y="2501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Viz and Tell </a:t>
            </a:r>
            <a:r>
              <a:rPr i="1" lang="en"/>
              <a:t>about</a:t>
            </a:r>
            <a:r>
              <a:rPr lang="en"/>
              <a:t> the Viz and Tells -&gt; right after these lightning talks!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Coffee breaks -&gt; at Middlebury, we plan to discuss our “calendar of topics” for next year, as well as figuring out if we should stay fully remote/go to a hybrid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Middlebury we’re also discussing the possibility of pairing the Coffee Break topics with a related workshop, at some other point in the month (or perhaps some online module(s))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